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63" r:id="rId2"/>
    <p:sldId id="362" r:id="rId3"/>
    <p:sldId id="361" r:id="rId4"/>
    <p:sldId id="360" r:id="rId5"/>
    <p:sldId id="369" r:id="rId6"/>
    <p:sldId id="371" r:id="rId7"/>
    <p:sldId id="370" r:id="rId8"/>
    <p:sldId id="3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7D"/>
    <a:srgbClr val="FF5757"/>
    <a:srgbClr val="FFFF66"/>
    <a:srgbClr val="FFFF99"/>
    <a:srgbClr val="003300"/>
    <a:srgbClr val="800000"/>
    <a:srgbClr val="97FF97"/>
    <a:srgbClr val="CDFFCD"/>
    <a:srgbClr val="C5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92CF8-FAE9-49E9-B930-41F1D2D92607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73C-2171-470F-9AAF-AAC89C883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8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2A13-F10B-4E89-AD98-7816FF104C2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91F6-6D7C-4F08-AD3D-AF6EB32C1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cey-2.odinedu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6FF"/>
            </a:gs>
            <a:gs pos="39999">
              <a:srgbClr val="D5EAFF"/>
            </a:gs>
            <a:gs pos="70000">
              <a:srgbClr val="C5FFC5"/>
            </a:gs>
            <a:gs pos="100000">
              <a:srgbClr val="CDFFC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638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ДОСТУПНОСТЬ УСЛУГ ДЛЯ ИНВАЛИДОВ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072206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Пандус </a:t>
            </a: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569523" y="1571611"/>
            <a:ext cx="4074443" cy="30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57158" y="1571611"/>
            <a:ext cx="3857652" cy="303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6FF"/>
            </a:gs>
            <a:gs pos="39999">
              <a:srgbClr val="D5EAFF"/>
            </a:gs>
            <a:gs pos="70000">
              <a:srgbClr val="C5FFC5"/>
            </a:gs>
            <a:gs pos="100000">
              <a:srgbClr val="CDFFC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215082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Выделенная стоянка для автотранспортных средств инвалидов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85728"/>
            <a:ext cx="638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ДОСТУПНОСТЬ УСЛУГ ДЛЯ ИНВАЛИДОВ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785786" y="928694"/>
            <a:ext cx="364332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4786314" y="928670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6FF"/>
            </a:gs>
            <a:gs pos="39999">
              <a:srgbClr val="D5EAFF"/>
            </a:gs>
            <a:gs pos="70000">
              <a:srgbClr val="C5FFC5"/>
            </a:gs>
            <a:gs pos="100000">
              <a:srgbClr val="CDFFC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143644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0066"/>
                </a:solidFill>
              </a:rPr>
              <a:t>Расширенные дверные проемы,  адаптированные поручни</a:t>
            </a:r>
          </a:p>
        </p:txBody>
      </p:sp>
      <p:pic>
        <p:nvPicPr>
          <p:cNvPr id="116740" name="Picture 4" descr="C:\Users\User\Desktop\СТАНДАРТ\КАБИНЕТ\20171130_11151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28596" y="1428736"/>
            <a:ext cx="5524539" cy="4143404"/>
          </a:xfrm>
          <a:prstGeom prst="rect">
            <a:avLst/>
          </a:prstGeom>
          <a:noFill/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215074" y="1428735"/>
            <a:ext cx="2357454" cy="419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43042" y="285728"/>
            <a:ext cx="638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ДОСТУПНОСТЬ УСЛУГ ДЛЯ ИНВАЛИДОВ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6FF"/>
            </a:gs>
            <a:gs pos="39999">
              <a:srgbClr val="D5EAFF"/>
            </a:gs>
            <a:gs pos="70000">
              <a:srgbClr val="C5FFC5"/>
            </a:gs>
            <a:gs pos="100000">
              <a:srgbClr val="CDFFC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143644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Сменные кресла-коляски 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5" name="Picture 3" descr="C:\Users\User\Desktop\СТАНДАРТ\КАБИНЕТ\20171130_11145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428728" y="1071546"/>
            <a:ext cx="6429420" cy="48220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285728"/>
            <a:ext cx="638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ДОСТУПНОСТЬ УСЛУГ ДЛЯ ИНВАЛИДОВ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6FF"/>
            </a:gs>
            <a:gs pos="39999">
              <a:srgbClr val="D5EAFF"/>
            </a:gs>
            <a:gs pos="70000">
              <a:srgbClr val="C5FFC5"/>
            </a:gs>
            <a:gs pos="100000">
              <a:srgbClr val="CDFFC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172162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Специально оборудованные санитарно-гигиенические помещения 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429000"/>
            <a:ext cx="290326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071546"/>
            <a:ext cx="290514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357298"/>
            <a:ext cx="310755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6" cstate="print"/>
          <a:srcRect l="27640" r="36216"/>
          <a:stretch>
            <a:fillRect/>
          </a:stretch>
        </p:blipFill>
        <p:spPr bwMode="auto">
          <a:xfrm>
            <a:off x="357158" y="1142984"/>
            <a:ext cx="22860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43042" y="285728"/>
            <a:ext cx="638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ДОСТУПНОСТЬ УСЛУГ ДЛЯ ИНВАЛИДОВ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6FF"/>
            </a:gs>
            <a:gs pos="39999">
              <a:srgbClr val="D5EAFF"/>
            </a:gs>
            <a:gs pos="70000">
              <a:srgbClr val="C5FFC5"/>
            </a:gs>
            <a:gs pos="100000">
              <a:srgbClr val="CDFFC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997379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66"/>
                </a:solidFill>
              </a:rPr>
              <a:t>Дублирование для инвалидов по слуху и зрению </a:t>
            </a:r>
          </a:p>
          <a:p>
            <a:pPr lvl="0" algn="ctr"/>
            <a:r>
              <a:rPr lang="ru-RU" b="1" dirty="0" smtClean="0">
                <a:solidFill>
                  <a:srgbClr val="000066"/>
                </a:solidFill>
              </a:rPr>
              <a:t>звуковой и зрительной информации 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46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285728"/>
            <a:ext cx="638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ДОСТУПНОСТЬ УСЛУГ ДЛЯ ИНВАЛИДОВ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6FF"/>
            </a:gs>
            <a:gs pos="39999">
              <a:srgbClr val="D5EAFF"/>
            </a:gs>
            <a:gs pos="70000">
              <a:srgbClr val="C5FFC5"/>
            </a:gs>
            <a:gs pos="100000">
              <a:srgbClr val="CDFFC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92933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Дублирование надписей, знаков и иной текстовой и графической информации знаками, выполненными рельефно-точечным шрифтом Брайля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42976" y="1071545"/>
            <a:ext cx="3114380" cy="22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071538" y="3429000"/>
            <a:ext cx="3114380" cy="23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4926083" y="1071546"/>
            <a:ext cx="353618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4929190" y="3915640"/>
            <a:ext cx="3571900" cy="18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43042" y="285728"/>
            <a:ext cx="638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ДОСТУПНОСТЬ УСЛУГ ДЛЯ ИНВАЛИДОВ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DE6FF"/>
            </a:gs>
            <a:gs pos="39999">
              <a:srgbClr val="D5EAFF"/>
            </a:gs>
            <a:gs pos="70000">
              <a:srgbClr val="C5FFC5"/>
            </a:gs>
            <a:gs pos="100000">
              <a:srgbClr val="CDFFC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64357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Альтернативная  версия  официального сайта организации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МБОУ Одинцовского лицея №2 в сети "Интернет" для инвалидов по зрению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  <a:hlinkClick r:id="rId3"/>
              </a:rPr>
              <a:t>http://licey-2.odinedu.ru/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/>
          <a:srcRect l="15946" r="36899" b="64951"/>
          <a:stretch>
            <a:fillRect/>
          </a:stretch>
        </p:blipFill>
        <p:spPr bwMode="auto">
          <a:xfrm>
            <a:off x="2285984" y="1071546"/>
            <a:ext cx="4643470" cy="161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071934" y="1428736"/>
            <a:ext cx="1357322" cy="428628"/>
          </a:xfrm>
          <a:prstGeom prst="ellipse">
            <a:avLst/>
          </a:prstGeom>
          <a:noFill/>
          <a:ln w="539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5"/>
          <a:srcRect b="38462"/>
          <a:stretch>
            <a:fillRect/>
          </a:stretch>
        </p:blipFill>
        <p:spPr bwMode="auto">
          <a:xfrm>
            <a:off x="1071538" y="2928934"/>
            <a:ext cx="7096175" cy="245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43042" y="285728"/>
            <a:ext cx="6384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ДОСТУПНОСТЬ УСЛУГ ДЛЯ ИНВАЛИДОВ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4405</TotalTime>
  <Words>101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Лицей2</dc:creator>
  <cp:lastModifiedBy>Admin</cp:lastModifiedBy>
  <cp:revision>198</cp:revision>
  <dcterms:created xsi:type="dcterms:W3CDTF">2013-12-04T04:37:15Z</dcterms:created>
  <dcterms:modified xsi:type="dcterms:W3CDTF">2023-10-20T06:08:35Z</dcterms:modified>
</cp:coreProperties>
</file>