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8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FF7D"/>
    <a:srgbClr val="FF5757"/>
    <a:srgbClr val="FFFF66"/>
    <a:srgbClr val="FFFF99"/>
    <a:srgbClr val="003300"/>
    <a:srgbClr val="800000"/>
    <a:srgbClr val="97FF97"/>
    <a:srgbClr val="CDFFCD"/>
    <a:srgbClr val="C5FF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92CF8-FAE9-49E9-B930-41F1D2D92607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40573C-2171-470F-9AAF-AAC89C883F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385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2A13-F10B-4E89-AD98-7816FF104C26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91F6-6D7C-4F08-AD3D-AF6EB32C13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2A13-F10B-4E89-AD98-7816FF104C26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91F6-6D7C-4F08-AD3D-AF6EB32C13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2A13-F10B-4E89-AD98-7816FF104C26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91F6-6D7C-4F08-AD3D-AF6EB32C13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2A13-F10B-4E89-AD98-7816FF104C26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91F6-6D7C-4F08-AD3D-AF6EB32C13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2A13-F10B-4E89-AD98-7816FF104C26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91F6-6D7C-4F08-AD3D-AF6EB32C13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2A13-F10B-4E89-AD98-7816FF104C26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91F6-6D7C-4F08-AD3D-AF6EB32C13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2A13-F10B-4E89-AD98-7816FF104C26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91F6-6D7C-4F08-AD3D-AF6EB32C13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2A13-F10B-4E89-AD98-7816FF104C26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91F6-6D7C-4F08-AD3D-AF6EB32C13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2A13-F10B-4E89-AD98-7816FF104C26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91F6-6D7C-4F08-AD3D-AF6EB32C13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2A13-F10B-4E89-AD98-7816FF104C26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91F6-6D7C-4F08-AD3D-AF6EB32C13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2A13-F10B-4E89-AD98-7816FF104C26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91F6-6D7C-4F08-AD3D-AF6EB32C13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42A13-F10B-4E89-AD98-7816FF104C26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F91F6-6D7C-4F08-AD3D-AF6EB32C13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88640"/>
            <a:ext cx="7435483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"/>
                <a:solidFill>
                  <a:srgbClr val="00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Для доступа в лицей используются центральная калитка и </a:t>
            </a:r>
          </a:p>
          <a:p>
            <a:pPr algn="ctr"/>
            <a:r>
              <a:rPr lang="ru-RU" sz="2800" b="1" dirty="0" smtClean="0">
                <a:ln w="1905"/>
                <a:solidFill>
                  <a:srgbClr val="00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выезд для транспорта.</a:t>
            </a:r>
            <a:endParaRPr lang="ru-RU" sz="2800" b="1" dirty="0" smtClean="0">
              <a:ln w="1905"/>
              <a:solidFill>
                <a:srgbClr val="00006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844824"/>
            <a:ext cx="2880000" cy="2159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4273716"/>
            <a:ext cx="2880000" cy="216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728538"/>
            <a:ext cx="3059832" cy="229487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204" y="4173099"/>
            <a:ext cx="3148575" cy="236143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4455</TotalTime>
  <Words>12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Лицей2</dc:creator>
  <cp:lastModifiedBy>Admin</cp:lastModifiedBy>
  <cp:revision>200</cp:revision>
  <dcterms:created xsi:type="dcterms:W3CDTF">2013-12-04T04:37:15Z</dcterms:created>
  <dcterms:modified xsi:type="dcterms:W3CDTF">2023-10-20T07:45:04Z</dcterms:modified>
</cp:coreProperties>
</file>